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1841-2B59-44EF-905C-08050E1614B8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1A4E8-1A30-4084-AD7A-D32C050CE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A4E8-1A30-4084-AD7A-D32C050CEB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9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09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9099"/>
              </p:ext>
            </p:extLst>
          </p:nvPr>
        </p:nvGraphicFramePr>
        <p:xfrm>
          <a:off x="754087" y="1340768"/>
          <a:ext cx="20177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5" name="Equation" r:id="rId3" imgW="1066680" imgH="457200" progId="Equation.DSMT4">
                  <p:embed/>
                </p:oleObj>
              </mc:Choice>
              <mc:Fallback>
                <p:oleObj name="Equation" r:id="rId3" imgW="1066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87" y="1340768"/>
                        <a:ext cx="20177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9434"/>
              </p:ext>
            </p:extLst>
          </p:nvPr>
        </p:nvGraphicFramePr>
        <p:xfrm>
          <a:off x="827584" y="3429000"/>
          <a:ext cx="31702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6" name="Equation" r:id="rId5" imgW="1676160" imgH="457200" progId="Equation.DSMT4">
                  <p:embed/>
                </p:oleObj>
              </mc:Choice>
              <mc:Fallback>
                <p:oleObj name="Equation" r:id="rId5" imgW="16761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29000"/>
                        <a:ext cx="31702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3888" y="1412776"/>
            <a:ext cx="2779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.3.7 = 168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5618"/>
              </p:ext>
            </p:extLst>
          </p:nvPr>
        </p:nvGraphicFramePr>
        <p:xfrm>
          <a:off x="1161231" y="2347788"/>
          <a:ext cx="29067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7" name="Equation" r:id="rId7" imgW="1536480" imgH="457200" progId="Equation.DSMT4">
                  <p:embed/>
                </p:oleObj>
              </mc:Choice>
              <mc:Fallback>
                <p:oleObj name="Equation" r:id="rId7" imgW="1536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31" y="2347788"/>
                        <a:ext cx="29067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49119"/>
              </p:ext>
            </p:extLst>
          </p:nvPr>
        </p:nvGraphicFramePr>
        <p:xfrm>
          <a:off x="4546302" y="2347913"/>
          <a:ext cx="31940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8" name="Equation" r:id="rId9" imgW="1688760" imgH="457200" progId="Equation.DSMT4">
                  <p:embed/>
                </p:oleObj>
              </mc:Choice>
              <mc:Fallback>
                <p:oleObj name="Equation" r:id="rId9" imgW="16887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302" y="2347913"/>
                        <a:ext cx="31940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33277"/>
              </p:ext>
            </p:extLst>
          </p:nvPr>
        </p:nvGraphicFramePr>
        <p:xfrm>
          <a:off x="1043608" y="4437112"/>
          <a:ext cx="4587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" name="Equation" r:id="rId11" imgW="2425680" imgH="482400" progId="Equation.DSMT4">
                  <p:embed/>
                </p:oleObj>
              </mc:Choice>
              <mc:Fallback>
                <p:oleObj name="Equation" r:id="rId11" imgW="24256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45878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39073"/>
              </p:ext>
            </p:extLst>
          </p:nvPr>
        </p:nvGraphicFramePr>
        <p:xfrm>
          <a:off x="1016769" y="5492750"/>
          <a:ext cx="3051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0" name="Equation" r:id="rId13" imgW="1612800" imgH="457200" progId="Equation.DSMT4">
                  <p:embed/>
                </p:oleObj>
              </mc:Choice>
              <mc:Fallback>
                <p:oleObj name="Equation" r:id="rId13" imgW="1612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769" y="5492750"/>
                        <a:ext cx="30511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39382" y="4561964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83376"/>
              </p:ext>
            </p:extLst>
          </p:nvPr>
        </p:nvGraphicFramePr>
        <p:xfrm>
          <a:off x="6587827" y="5373216"/>
          <a:ext cx="11525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1" name="Equation" r:id="rId15" imgW="609480" imgH="444240" progId="Equation.DSMT4">
                  <p:embed/>
                </p:oleObj>
              </mc:Choice>
              <mc:Fallback>
                <p:oleObj name="Equation" r:id="rId15" imgW="6094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827" y="5373216"/>
                        <a:ext cx="11525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3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953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51328"/>
              </p:ext>
            </p:extLst>
          </p:nvPr>
        </p:nvGraphicFramePr>
        <p:xfrm>
          <a:off x="1247278" y="1287925"/>
          <a:ext cx="38433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3" imgW="2031840" imgH="457200" progId="Equation.DSMT4">
                  <p:embed/>
                </p:oleObj>
              </mc:Choice>
              <mc:Fallback>
                <p:oleObj name="Equation" r:id="rId3" imgW="20318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278" y="1287925"/>
                        <a:ext cx="38433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68226"/>
              </p:ext>
            </p:extLst>
          </p:nvPr>
        </p:nvGraphicFramePr>
        <p:xfrm>
          <a:off x="1223044" y="2512061"/>
          <a:ext cx="29765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5" imgW="1574640" imgH="457200" progId="Equation.DSMT4">
                  <p:embed/>
                </p:oleObj>
              </mc:Choice>
              <mc:Fallback>
                <p:oleObj name="Equation" r:id="rId5" imgW="15746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044" y="2512061"/>
                        <a:ext cx="297656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99406" y="1196753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478" y="1196753"/>
            <a:ext cx="7040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749" y="1196752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–9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225977"/>
              </p:ext>
            </p:extLst>
          </p:nvPr>
        </p:nvGraphicFramePr>
        <p:xfrm>
          <a:off x="1128042" y="3501008"/>
          <a:ext cx="35036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7" imgW="1854000" imgH="457200" progId="Equation.DSMT4">
                  <p:embed/>
                </p:oleObj>
              </mc:Choice>
              <mc:Fallback>
                <p:oleObj name="Equation" r:id="rId7" imgW="1854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42" y="3501008"/>
                        <a:ext cx="35036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1694" y="258406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938285"/>
              </p:ext>
            </p:extLst>
          </p:nvPr>
        </p:nvGraphicFramePr>
        <p:xfrm>
          <a:off x="1307677" y="4603849"/>
          <a:ext cx="31686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9" imgW="1676160" imgH="444240" progId="Equation.DSMT4">
                  <p:embed/>
                </p:oleObj>
              </mc:Choice>
              <mc:Fallback>
                <p:oleObj name="Equation" r:id="rId9" imgW="167616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677" y="4603849"/>
                        <a:ext cx="31686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83382" y="2440053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8611" y="2440053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0" y="4489956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6989" y="4505345"/>
            <a:ext cx="7617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(–5)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9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04664"/>
                <a:ext cx="8352927" cy="209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6B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học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học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số học sinh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rổ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ôn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thao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nhiều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6B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yêu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8352927" cy="2095895"/>
              </a:xfrm>
              <a:prstGeom prst="rect">
                <a:avLst/>
              </a:prstGeom>
              <a:blipFill rotWithShape="1">
                <a:blip r:embed="rId4"/>
                <a:stretch>
                  <a:fillRect l="-1459" r="-2553" b="-7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11560" y="2564904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59" y="3140968"/>
            <a:ext cx="115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274314"/>
              </p:ext>
            </p:extLst>
          </p:nvPr>
        </p:nvGraphicFramePr>
        <p:xfrm>
          <a:off x="2964409" y="2996952"/>
          <a:ext cx="13446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0" name="Equation" r:id="rId5" imgW="711000" imgH="457200" progId="Equation.DSMT4">
                  <p:embed/>
                </p:oleObj>
              </mc:Choice>
              <mc:Fallback>
                <p:oleObj name="Equation" r:id="rId5" imgW="7110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409" y="2996952"/>
                        <a:ext cx="13446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08156"/>
              </p:ext>
            </p:extLst>
          </p:nvPr>
        </p:nvGraphicFramePr>
        <p:xfrm>
          <a:off x="4499893" y="2996952"/>
          <a:ext cx="13223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1" name="Equation" r:id="rId7" imgW="698400" imgH="457200" progId="Equation.DSMT4">
                  <p:embed/>
                </p:oleObj>
              </mc:Choice>
              <mc:Fallback>
                <p:oleObj name="Equation" r:id="rId7" imgW="6984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893" y="2996952"/>
                        <a:ext cx="132238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492364"/>
              </p:ext>
            </p:extLst>
          </p:nvPr>
        </p:nvGraphicFramePr>
        <p:xfrm>
          <a:off x="1835696" y="2996952"/>
          <a:ext cx="10096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2" name="Equation" r:id="rId9" imgW="533160" imgH="457200" progId="Equation.DSMT4">
                  <p:embed/>
                </p:oleObj>
              </mc:Choice>
              <mc:Fallback>
                <p:oleObj name="Equation" r:id="rId9" imgW="5331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96952"/>
                        <a:ext cx="10096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11560" y="4149080"/>
            <a:ext cx="4054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hay 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01871"/>
              </p:ext>
            </p:extLst>
          </p:nvPr>
        </p:nvGraphicFramePr>
        <p:xfrm>
          <a:off x="1834654" y="4005064"/>
          <a:ext cx="18732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3" name="Equation" r:id="rId11" imgW="990360" imgH="457200" progId="Equation.DSMT4">
                  <p:embed/>
                </p:oleObj>
              </mc:Choice>
              <mc:Fallback>
                <p:oleObj name="Equation" r:id="rId11" imgW="9903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654" y="4005064"/>
                        <a:ext cx="18732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684468"/>
              </p:ext>
            </p:extLst>
          </p:nvPr>
        </p:nvGraphicFramePr>
        <p:xfrm>
          <a:off x="4499992" y="4003973"/>
          <a:ext cx="13684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4" name="Equation" r:id="rId13" imgW="723600" imgH="457200" progId="Equation.DSMT4">
                  <p:embed/>
                </p:oleObj>
              </mc:Choice>
              <mc:Fallback>
                <p:oleObj name="Equation" r:id="rId13" imgW="723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003973"/>
                        <a:ext cx="13684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1560" y="4922004"/>
            <a:ext cx="6335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-14634" y="5660157"/>
            <a:ext cx="9445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                      (do 10&gt;9&gt;3)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030246"/>
              </p:ext>
            </p:extLst>
          </p:nvPr>
        </p:nvGraphicFramePr>
        <p:xfrm>
          <a:off x="5220072" y="5516141"/>
          <a:ext cx="20637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5" name="Equation" r:id="rId15" imgW="1091880" imgH="457200" progId="Equation.DSMT4">
                  <p:embed/>
                </p:oleObj>
              </mc:Choice>
              <mc:Fallback>
                <p:oleObj name="Equation" r:id="rId15" imgW="10918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516141"/>
                        <a:ext cx="20637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5724128" y="5517232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72200" y="5516141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76256" y="5517232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206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516249"/>
              </p:ext>
            </p:extLst>
          </p:nvPr>
        </p:nvGraphicFramePr>
        <p:xfrm>
          <a:off x="3489127" y="1268413"/>
          <a:ext cx="16589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127" y="1268413"/>
                        <a:ext cx="165893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2132856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301399"/>
              </p:ext>
            </p:extLst>
          </p:nvPr>
        </p:nvGraphicFramePr>
        <p:xfrm>
          <a:off x="2591183" y="2708920"/>
          <a:ext cx="16589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" name="Equation" r:id="rId5" imgW="876240" imgH="457200" progId="Equation.DSMT4">
                  <p:embed/>
                </p:oleObj>
              </mc:Choice>
              <mc:Fallback>
                <p:oleObj name="Equation" r:id="rId5" imgW="87624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183" y="2708920"/>
                        <a:ext cx="16589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611543"/>
              </p:ext>
            </p:extLst>
          </p:nvPr>
        </p:nvGraphicFramePr>
        <p:xfrm>
          <a:off x="2555776" y="3715940"/>
          <a:ext cx="18272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15940"/>
                        <a:ext cx="18272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100190" y="2761764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240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96082"/>
              </p:ext>
            </p:extLst>
          </p:nvPr>
        </p:nvGraphicFramePr>
        <p:xfrm>
          <a:off x="2676426" y="4797152"/>
          <a:ext cx="17065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Equation" r:id="rId9" imgW="901440" imgH="190440" progId="Equation.DSMT4">
                  <p:embed/>
                </p:oleObj>
              </mc:Choice>
              <mc:Fallback>
                <p:oleObj name="Equation" r:id="rId9" imgW="90144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426" y="4797152"/>
                        <a:ext cx="17065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054745"/>
              </p:ext>
            </p:extLst>
          </p:nvPr>
        </p:nvGraphicFramePr>
        <p:xfrm>
          <a:off x="3326159" y="5373117"/>
          <a:ext cx="9128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Equation" r:id="rId11" imgW="482400" imgH="190440" progId="Equation.DSMT4">
                  <p:embed/>
                </p:oleObj>
              </mc:Choice>
              <mc:Fallback>
                <p:oleObj name="Equation" r:id="rId11" imgW="48240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159" y="5373117"/>
                        <a:ext cx="9128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690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6*.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05125"/>
              </p:ext>
            </p:extLst>
          </p:nvPr>
        </p:nvGraphicFramePr>
        <p:xfrm>
          <a:off x="705892" y="1196752"/>
          <a:ext cx="24018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" name="Equation" r:id="rId3" imgW="1269720" imgH="457200" progId="Equation.DSMT4">
                  <p:embed/>
                </p:oleObj>
              </mc:Choice>
              <mc:Fallback>
                <p:oleObj name="Equation" r:id="rId3" imgW="12697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92" y="1196752"/>
                        <a:ext cx="24018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17032"/>
              </p:ext>
            </p:extLst>
          </p:nvPr>
        </p:nvGraphicFramePr>
        <p:xfrm>
          <a:off x="5147717" y="1207864"/>
          <a:ext cx="21113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" name="Equation" r:id="rId5" imgW="1117440" imgH="457200" progId="Equation.DSMT4">
                  <p:embed/>
                </p:oleObj>
              </mc:Choice>
              <mc:Fallback>
                <p:oleObj name="Equation" r:id="rId5" imgW="1117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717" y="1207864"/>
                        <a:ext cx="21113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849040"/>
              </p:ext>
            </p:extLst>
          </p:nvPr>
        </p:nvGraphicFramePr>
        <p:xfrm>
          <a:off x="802729" y="3429000"/>
          <a:ext cx="17287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29" y="3429000"/>
                        <a:ext cx="17287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806982"/>
              </p:ext>
            </p:extLst>
          </p:nvPr>
        </p:nvGraphicFramePr>
        <p:xfrm>
          <a:off x="4954042" y="3501008"/>
          <a:ext cx="23542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Equation" r:id="rId9" imgW="1244520" imgH="457200" progId="Equation.DSMT4">
                  <p:embed/>
                </p:oleObj>
              </mc:Choice>
              <mc:Fallback>
                <p:oleObj name="Equation" r:id="rId9" imgW="12445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042" y="3501008"/>
                        <a:ext cx="23542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983871"/>
              </p:ext>
            </p:extLst>
          </p:nvPr>
        </p:nvGraphicFramePr>
        <p:xfrm>
          <a:off x="731788" y="2275781"/>
          <a:ext cx="28321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7" name="Equation" r:id="rId11" imgW="1498320" imgH="457200" progId="Equation.DSMT4">
                  <p:embed/>
                </p:oleObj>
              </mc:Choice>
              <mc:Fallback>
                <p:oleObj name="Equation" r:id="rId11" imgW="14983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788" y="2275781"/>
                        <a:ext cx="28321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195768" y="1484784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84168" y="1499683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02250" y="3754801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91680" y="3717032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23728" y="134076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573016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4358" y="1340768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8374" y="3625860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539878"/>
              </p:ext>
            </p:extLst>
          </p:nvPr>
        </p:nvGraphicFramePr>
        <p:xfrm>
          <a:off x="5293444" y="2275781"/>
          <a:ext cx="23749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8" name="Equation" r:id="rId13" imgW="1257120" imgH="457200" progId="Equation.DSMT4">
                  <p:embed/>
                </p:oleObj>
              </mc:Choice>
              <mc:Fallback>
                <p:oleObj name="Equation" r:id="rId13" imgW="12571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3444" y="2275781"/>
                        <a:ext cx="23749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043328"/>
              </p:ext>
            </p:extLst>
          </p:nvPr>
        </p:nvGraphicFramePr>
        <p:xfrm>
          <a:off x="513159" y="4437112"/>
          <a:ext cx="29067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9" name="Equation" r:id="rId15" imgW="1536480" imgH="457200" progId="Equation.DSMT4">
                  <p:embed/>
                </p:oleObj>
              </mc:Choice>
              <mc:Fallback>
                <p:oleObj name="Equation" r:id="rId15" imgW="1536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9" y="4437112"/>
                        <a:ext cx="29067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1857"/>
              </p:ext>
            </p:extLst>
          </p:nvPr>
        </p:nvGraphicFramePr>
        <p:xfrm>
          <a:off x="1234206" y="5445224"/>
          <a:ext cx="14652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0" name="Equation" r:id="rId17" imgW="774360" imgH="457200" progId="Equation.DSMT4">
                  <p:embed/>
                </p:oleObj>
              </mc:Choice>
              <mc:Fallback>
                <p:oleObj name="Equation" r:id="rId17" imgW="77436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206" y="5445224"/>
                        <a:ext cx="14652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405677"/>
              </p:ext>
            </p:extLst>
          </p:nvPr>
        </p:nvGraphicFramePr>
        <p:xfrm>
          <a:off x="4932040" y="4509889"/>
          <a:ext cx="33877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1" name="Equation" r:id="rId19" imgW="1790640" imgH="457200" progId="Equation.DSMT4">
                  <p:embed/>
                </p:oleObj>
              </mc:Choice>
              <mc:Fallback>
                <p:oleObj name="Equation" r:id="rId19" imgW="17906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509889"/>
                        <a:ext cx="33877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720010"/>
              </p:ext>
            </p:extLst>
          </p:nvPr>
        </p:nvGraphicFramePr>
        <p:xfrm>
          <a:off x="4872038" y="5515074"/>
          <a:ext cx="36512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2" name="Equation" r:id="rId21" imgW="1930320" imgH="457200" progId="Equation.DSMT4">
                  <p:embed/>
                </p:oleObj>
              </mc:Choice>
              <mc:Fallback>
                <p:oleObj name="Equation" r:id="rId21" imgW="193032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515074"/>
                        <a:ext cx="36512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7740352" y="5589240"/>
            <a:ext cx="794538" cy="981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68344" y="4509120"/>
            <a:ext cx="673224" cy="981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6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BT 32, 34, 35, 37, 39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tr19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-24)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96400"/>
              </p:ext>
            </p:extLst>
          </p:nvPr>
        </p:nvGraphicFramePr>
        <p:xfrm>
          <a:off x="1726158" y="3212976"/>
          <a:ext cx="23304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1231560" imgH="457200" progId="Equation.DSMT4">
                  <p:embed/>
                </p:oleObj>
              </mc:Choice>
              <mc:Fallback>
                <p:oleObj name="Equation" r:id="rId3" imgW="123156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158" y="3212976"/>
                        <a:ext cx="23304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70671"/>
              </p:ext>
            </p:extLst>
          </p:nvPr>
        </p:nvGraphicFramePr>
        <p:xfrm>
          <a:off x="4810671" y="3212976"/>
          <a:ext cx="16335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5" imgW="863280" imgH="457200" progId="Equation.DSMT4">
                  <p:embed/>
                </p:oleObj>
              </mc:Choice>
              <mc:Fallback>
                <p:oleObj name="Equation" r:id="rId5" imgW="8632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671" y="3212976"/>
                        <a:ext cx="16335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8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5009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052736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1033572"/>
            <a:ext cx="4599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06534"/>
              </p:ext>
            </p:extLst>
          </p:nvPr>
        </p:nvGraphicFramePr>
        <p:xfrm>
          <a:off x="2483768" y="2027238"/>
          <a:ext cx="12477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" name="Equation" r:id="rId3" imgW="660240" imgH="507960" progId="Equation.DSMT4">
                  <p:embed/>
                </p:oleObj>
              </mc:Choice>
              <mc:Fallback>
                <p:oleObj name="Equation" r:id="rId3" imgW="660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27238"/>
                        <a:ext cx="12477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347864" y="2152812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1677" y="2152812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7933" y="2044799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2048660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0956" y="3411577"/>
            <a:ext cx="921758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húng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(40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837" y="4538444"/>
                <a:ext cx="42322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37" y="4538444"/>
                <a:ext cx="423224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201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91251"/>
              </p:ext>
            </p:extLst>
          </p:nvPr>
        </p:nvGraphicFramePr>
        <p:xfrm>
          <a:off x="3779912" y="1988840"/>
          <a:ext cx="15573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" name="Equation" r:id="rId6" imgW="825480" imgH="507960" progId="Equation.DSMT4">
                  <p:embed/>
                </p:oleObj>
              </mc:Choice>
              <mc:Fallback>
                <p:oleObj name="Equation" r:id="rId6" imgW="8254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988840"/>
                        <a:ext cx="15573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3263610" y="2613111"/>
            <a:ext cx="439706" cy="4558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852374" y="2564904"/>
            <a:ext cx="439706" cy="4558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51520" y="5013176"/>
            <a:ext cx="8711039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80, 120, 160, …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8.</a:t>
            </a:r>
          </a:p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urved Down Arrow 45"/>
          <p:cNvSpPr/>
          <p:nvPr/>
        </p:nvSpPr>
        <p:spPr>
          <a:xfrm>
            <a:off x="2732366" y="1786662"/>
            <a:ext cx="970950" cy="216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11695" y="1352381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2708900" y="3011653"/>
            <a:ext cx="970950" cy="216024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5241" y="314096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4374275" y="1894662"/>
            <a:ext cx="970950" cy="238162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53604" y="1424389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5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Curved Up Arrow 51"/>
          <p:cNvSpPr/>
          <p:nvPr/>
        </p:nvSpPr>
        <p:spPr>
          <a:xfrm>
            <a:off x="4321130" y="2974788"/>
            <a:ext cx="970950" cy="238188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97471" y="3152581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5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6" grpId="0" animBg="1"/>
      <p:bldP spid="16" grpId="1" animBg="1"/>
      <p:bldP spid="17" grpId="0" animBg="1"/>
      <p:bldP spid="17" grpId="1" animBg="1"/>
      <p:bldP spid="19" grpId="0"/>
      <p:bldP spid="20" grpId="0"/>
      <p:bldP spid="36" grpId="0"/>
      <p:bldP spid="37" grpId="0"/>
      <p:bldP spid="42" grpId="0" animBg="1"/>
      <p:bldP spid="43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45540"/>
            <a:ext cx="7550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287" y="2564904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287" y="3573016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03589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055" y="673532"/>
            <a:ext cx="7467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71585"/>
              </p:ext>
            </p:extLst>
          </p:nvPr>
        </p:nvGraphicFramePr>
        <p:xfrm>
          <a:off x="3573071" y="1340768"/>
          <a:ext cx="17041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3" imgW="901440" imgH="457200" progId="Equation.DSMT4">
                  <p:embed/>
                </p:oleObj>
              </mc:Choice>
              <mc:Fallback>
                <p:oleObj name="Equation" r:id="rId3" imgW="901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3071" y="1340768"/>
                        <a:ext cx="170419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16983" y="2401724"/>
            <a:ext cx="3759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(12, 30, 5)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05165"/>
              </p:ext>
            </p:extLst>
          </p:nvPr>
        </p:nvGraphicFramePr>
        <p:xfrm>
          <a:off x="1863725" y="2997200"/>
          <a:ext cx="43672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5" imgW="2311200" imgH="279360" progId="Equation.DSMT4">
                  <p:embed/>
                </p:oleObj>
              </mc:Choice>
              <mc:Fallback>
                <p:oleObj name="Equation" r:id="rId5" imgW="23112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997200"/>
                        <a:ext cx="43672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9552" y="3501008"/>
            <a:ext cx="2933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127766"/>
              </p:ext>
            </p:extLst>
          </p:nvPr>
        </p:nvGraphicFramePr>
        <p:xfrm>
          <a:off x="1428750" y="4171950"/>
          <a:ext cx="51831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7" imgW="2743200" imgH="228600" progId="Equation.DSMT4">
                  <p:embed/>
                </p:oleObj>
              </mc:Choice>
              <mc:Fallback>
                <p:oleObj name="Equation" r:id="rId7" imgW="2743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171950"/>
                        <a:ext cx="51831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9552" y="4581128"/>
            <a:ext cx="825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77388"/>
              </p:ext>
            </p:extLst>
          </p:nvPr>
        </p:nvGraphicFramePr>
        <p:xfrm>
          <a:off x="1043608" y="5301208"/>
          <a:ext cx="20621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9" imgW="1091880" imgH="457200" progId="Equation.DSMT4">
                  <p:embed/>
                </p:oleObj>
              </mc:Choice>
              <mc:Fallback>
                <p:oleObj name="Equation" r:id="rId9" imgW="10918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20621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35973"/>
              </p:ext>
            </p:extLst>
          </p:nvPr>
        </p:nvGraphicFramePr>
        <p:xfrm>
          <a:off x="3205337" y="5301679"/>
          <a:ext cx="23971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11" imgW="1269720" imgH="495000" progId="Equation.DSMT4">
                  <p:embed/>
                </p:oleObj>
              </mc:Choice>
              <mc:Fallback>
                <p:oleObj name="Equation" r:id="rId11" imgW="1269720" imgH="49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337" y="5301679"/>
                        <a:ext cx="23971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114607"/>
              </p:ext>
            </p:extLst>
          </p:nvPr>
        </p:nvGraphicFramePr>
        <p:xfrm>
          <a:off x="5718349" y="5302275"/>
          <a:ext cx="24447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13" imgW="1295280" imgH="495000" progId="Equation.DSMT4">
                  <p:embed/>
                </p:oleObj>
              </mc:Choice>
              <mc:Fallback>
                <p:oleObj name="Equation" r:id="rId13" imgW="129528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349" y="5302275"/>
                        <a:ext cx="24447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4788024" y="1340768"/>
            <a:ext cx="553429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310175"/>
              </p:ext>
            </p:extLst>
          </p:nvPr>
        </p:nvGraphicFramePr>
        <p:xfrm>
          <a:off x="5436096" y="1340768"/>
          <a:ext cx="8874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15" imgW="469800" imgH="457200" progId="Equation.DSMT4">
                  <p:embed/>
                </p:oleObj>
              </mc:Choice>
              <mc:Fallback>
                <p:oleObj name="Equation" r:id="rId15" imgW="46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340768"/>
                        <a:ext cx="8874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39952" y="299317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2.3.5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2402" y="2993177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9638" y="4073297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0192" y="4073297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9129" y="5225425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3970" y="5729481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8064" y="5225425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8064" y="5729481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2377" y="5225425"/>
            <a:ext cx="7040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–24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2280" y="5729481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7429" y="5229200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85501" y="5733256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10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171" y="457508"/>
            <a:ext cx="311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2503789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6165" y="2492896"/>
            <a:ext cx="5186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505956"/>
              </p:ext>
            </p:extLst>
          </p:nvPr>
        </p:nvGraphicFramePr>
        <p:xfrm>
          <a:off x="1535113" y="3140894"/>
          <a:ext cx="54816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3140894"/>
                        <a:ext cx="5481637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7704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358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342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008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7585" y="1501053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2537" y="980728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2690" y="3985900"/>
            <a:ext cx="6229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7584" y="4509120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PS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5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31581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620688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35922"/>
              </p:ext>
            </p:extLst>
          </p:nvPr>
        </p:nvGraphicFramePr>
        <p:xfrm>
          <a:off x="4283968" y="546996"/>
          <a:ext cx="1226522" cy="86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546996"/>
                        <a:ext cx="1226522" cy="865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004048" y="476672"/>
            <a:ext cx="553429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464133"/>
              </p:ext>
            </p:extLst>
          </p:nvPr>
        </p:nvGraphicFramePr>
        <p:xfrm>
          <a:off x="1669728" y="1412875"/>
          <a:ext cx="1222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" name="Equation" r:id="rId5" imgW="647640" imgH="457200" progId="Equation.DSMT4">
                  <p:embed/>
                </p:oleObj>
              </mc:Choice>
              <mc:Fallback>
                <p:oleObj name="Equation" r:id="rId5" imgW="647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728" y="1412875"/>
                        <a:ext cx="1222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2348880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155679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329287"/>
              </p:ext>
            </p:extLst>
          </p:nvPr>
        </p:nvGraphicFramePr>
        <p:xfrm>
          <a:off x="2026567" y="2995860"/>
          <a:ext cx="23542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" name="Equation" r:id="rId7" imgW="1244520" imgH="457200" progId="Equation.DSMT4">
                  <p:embed/>
                </p:oleObj>
              </mc:Choice>
              <mc:Fallback>
                <p:oleObj name="Equation" r:id="rId7" imgW="1244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567" y="2995860"/>
                        <a:ext cx="23542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72332"/>
              </p:ext>
            </p:extLst>
          </p:nvPr>
        </p:nvGraphicFramePr>
        <p:xfrm>
          <a:off x="4545483" y="2996952"/>
          <a:ext cx="26908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" name="Equation" r:id="rId9" imgW="1422360" imgH="457200" progId="Equation.DSMT4">
                  <p:embed/>
                </p:oleObj>
              </mc:Choice>
              <mc:Fallback>
                <p:oleObj name="Equation" r:id="rId9" imgW="14223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483" y="2996952"/>
                        <a:ext cx="26908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5102" y="4057908"/>
            <a:ext cx="7589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–15 &gt; –16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hay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10397"/>
              </p:ext>
            </p:extLst>
          </p:nvPr>
        </p:nvGraphicFramePr>
        <p:xfrm>
          <a:off x="3563888" y="3968477"/>
          <a:ext cx="14970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" name="Equation" r:id="rId11" imgW="825480" imgH="457200" progId="Equation.DSMT4">
                  <p:embed/>
                </p:oleObj>
              </mc:Choice>
              <mc:Fallback>
                <p:oleObj name="Equation" r:id="rId11" imgW="825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3888" y="3968477"/>
                        <a:ext cx="1497012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79679"/>
              </p:ext>
            </p:extLst>
          </p:nvPr>
        </p:nvGraphicFramePr>
        <p:xfrm>
          <a:off x="5868144" y="3968477"/>
          <a:ext cx="11525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" name="Equation" r:id="rId13" imgW="634680" imgH="457200" progId="Equation.DSMT4">
                  <p:embed/>
                </p:oleObj>
              </mc:Choice>
              <mc:Fallback>
                <p:oleObj name="Equation" r:id="rId13" imgW="63468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968477"/>
                        <a:ext cx="11525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788997"/>
              </p:ext>
            </p:extLst>
          </p:nvPr>
        </p:nvGraphicFramePr>
        <p:xfrm>
          <a:off x="1475259" y="4760565"/>
          <a:ext cx="11525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" name="Equation" r:id="rId15" imgW="634680" imgH="457200" progId="Equation.DSMT4">
                  <p:embed/>
                </p:oleObj>
              </mc:Choice>
              <mc:Fallback>
                <p:oleObj name="Equation" r:id="rId15" imgW="63468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59" y="4760565"/>
                        <a:ext cx="11525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55102" y="4869160"/>
            <a:ext cx="222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/>
      <p:bldP spid="8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31581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620688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240447"/>
              </p:ext>
            </p:extLst>
          </p:nvPr>
        </p:nvGraphicFramePr>
        <p:xfrm>
          <a:off x="5170190" y="476672"/>
          <a:ext cx="25701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" name="Equation" r:id="rId3" imgW="1358640" imgH="457200" progId="Equation.DSMT4">
                  <p:embed/>
                </p:oleObj>
              </mc:Choice>
              <mc:Fallback>
                <p:oleObj name="Equation" r:id="rId3" imgW="13586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190" y="476672"/>
                        <a:ext cx="25701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860171"/>
              </p:ext>
            </p:extLst>
          </p:nvPr>
        </p:nvGraphicFramePr>
        <p:xfrm>
          <a:off x="2267744" y="1485330"/>
          <a:ext cx="18002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" name="Equation" r:id="rId5" imgW="952200" imgH="457200" progId="Equation.DSMT4">
                  <p:embed/>
                </p:oleObj>
              </mc:Choice>
              <mc:Fallback>
                <p:oleObj name="Equation" r:id="rId5" imgW="952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485330"/>
                        <a:ext cx="18002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107924"/>
              </p:ext>
            </p:extLst>
          </p:nvPr>
        </p:nvGraphicFramePr>
        <p:xfrm>
          <a:off x="1193800" y="2564830"/>
          <a:ext cx="9588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2" name="Equation" r:id="rId7" imgW="507960" imgH="457200" progId="Equation.DSMT4">
                  <p:embed/>
                </p:oleObj>
              </mc:Choice>
              <mc:Fallback>
                <p:oleObj name="Equation" r:id="rId7" imgW="5079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564830"/>
                        <a:ext cx="9588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228932"/>
              </p:ext>
            </p:extLst>
          </p:nvPr>
        </p:nvGraphicFramePr>
        <p:xfrm>
          <a:off x="1259632" y="1484784"/>
          <a:ext cx="7921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3" name="Equation" r:id="rId9" imgW="419040" imgH="457200" progId="Equation.DSMT4">
                  <p:embed/>
                </p:oleObj>
              </mc:Choice>
              <mc:Fallback>
                <p:oleObj name="Equation" r:id="rId9" imgW="4190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4"/>
                        <a:ext cx="7921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451843"/>
              </p:ext>
            </p:extLst>
          </p:nvPr>
        </p:nvGraphicFramePr>
        <p:xfrm>
          <a:off x="2291655" y="2563813"/>
          <a:ext cx="19923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" name="Equation" r:id="rId11" imgW="1054080" imgH="457200" progId="Equation.DSMT4">
                  <p:embed/>
                </p:oleObj>
              </mc:Choice>
              <mc:Fallback>
                <p:oleObj name="Equation" r:id="rId11" imgW="10540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655" y="2563813"/>
                        <a:ext cx="19923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83568" y="3645024"/>
            <a:ext cx="1980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420192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5139189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03280" y="1628800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683331" y="2708920"/>
            <a:ext cx="1112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848242"/>
              </p:ext>
            </p:extLst>
          </p:nvPr>
        </p:nvGraphicFramePr>
        <p:xfrm>
          <a:off x="6529388" y="2060848"/>
          <a:ext cx="1628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5" name="Equation" r:id="rId13" imgW="863280" imgH="457200" progId="Equation.DSMT4">
                  <p:embed/>
                </p:oleObj>
              </mc:Choice>
              <mc:Fallback>
                <p:oleObj name="Equation" r:id="rId13" imgW="8632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2060848"/>
                        <a:ext cx="1628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0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171" y="404664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137" y="980728"/>
            <a:ext cx="509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74098"/>
              </p:ext>
            </p:extLst>
          </p:nvPr>
        </p:nvGraphicFramePr>
        <p:xfrm>
          <a:off x="911225" y="1556792"/>
          <a:ext cx="14890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1" name="Equation" r:id="rId3" imgW="787320" imgH="457200" progId="Equation.DSMT4">
                  <p:embed/>
                </p:oleObj>
              </mc:Choice>
              <mc:Fallback>
                <p:oleObj name="Equation" r:id="rId3" imgW="7873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1556792"/>
                        <a:ext cx="14890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311700"/>
              </p:ext>
            </p:extLst>
          </p:nvPr>
        </p:nvGraphicFramePr>
        <p:xfrm>
          <a:off x="5148064" y="1580108"/>
          <a:ext cx="16081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2" name="Equation" r:id="rId5" imgW="850680" imgH="444240" progId="Equation.DSMT4">
                  <p:embed/>
                </p:oleObj>
              </mc:Choice>
              <mc:Fallback>
                <p:oleObj name="Equation" r:id="rId5" imgW="85068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580108"/>
                        <a:ext cx="160813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168223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35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25409"/>
              </p:ext>
            </p:extLst>
          </p:nvPr>
        </p:nvGraphicFramePr>
        <p:xfrm>
          <a:off x="1259632" y="3571924"/>
          <a:ext cx="17780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3" name="Equation" r:id="rId7" imgW="939600" imgH="457200" progId="Equation.DSMT4">
                  <p:embed/>
                </p:oleObj>
              </mc:Choice>
              <mc:Fallback>
                <p:oleObj name="Equation" r:id="rId7" imgW="939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71924"/>
                        <a:ext cx="17780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777135"/>
              </p:ext>
            </p:extLst>
          </p:nvPr>
        </p:nvGraphicFramePr>
        <p:xfrm>
          <a:off x="1043608" y="2563291"/>
          <a:ext cx="12255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4" name="Equation" r:id="rId9" imgW="647640" imgH="457200" progId="Equation.DSMT4">
                  <p:embed/>
                </p:oleObj>
              </mc:Choice>
              <mc:Fallback>
                <p:oleObj name="Equation" r:id="rId9" imgW="64764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63291"/>
                        <a:ext cx="12255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20272" y="168223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8886"/>
              </p:ext>
            </p:extLst>
          </p:nvPr>
        </p:nvGraphicFramePr>
        <p:xfrm>
          <a:off x="5292080" y="2589212"/>
          <a:ext cx="11303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5" name="Equation" r:id="rId11" imgW="596880" imgH="444240" progId="Equation.DSMT4">
                  <p:embed/>
                </p:oleObj>
              </mc:Choice>
              <mc:Fallback>
                <p:oleObj name="Equation" r:id="rId11" imgW="5968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589212"/>
                        <a:ext cx="11303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67714"/>
              </p:ext>
            </p:extLst>
          </p:nvPr>
        </p:nvGraphicFramePr>
        <p:xfrm>
          <a:off x="5292749" y="3571925"/>
          <a:ext cx="32178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6" name="Equation" r:id="rId13" imgW="1701720" imgH="457200" progId="Equation.DSMT4">
                  <p:embed/>
                </p:oleObj>
              </mc:Choice>
              <mc:Fallback>
                <p:oleObj name="Equation" r:id="rId13" imgW="170172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49" y="3571925"/>
                        <a:ext cx="32178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39105"/>
              </p:ext>
            </p:extLst>
          </p:nvPr>
        </p:nvGraphicFramePr>
        <p:xfrm>
          <a:off x="793613" y="4724052"/>
          <a:ext cx="25225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7" name="Equation" r:id="rId15" imgW="1333440" imgH="457200" progId="Equation.DSMT4">
                  <p:embed/>
                </p:oleObj>
              </mc:Choice>
              <mc:Fallback>
                <p:oleObj name="Equation" r:id="rId15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613" y="4724052"/>
                        <a:ext cx="25225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1331640" y="1439793"/>
            <a:ext cx="576064" cy="10531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416815"/>
              </p:ext>
            </p:extLst>
          </p:nvPr>
        </p:nvGraphicFramePr>
        <p:xfrm>
          <a:off x="2339752" y="2563812"/>
          <a:ext cx="18986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8" name="Equation" r:id="rId17" imgW="1002960" imgH="457200" progId="Equation.DSMT4">
                  <p:embed/>
                </p:oleObj>
              </mc:Choice>
              <mc:Fallback>
                <p:oleObj name="Equation" r:id="rId17" imgW="10029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563812"/>
                        <a:ext cx="18986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716016" y="1844824"/>
            <a:ext cx="0" cy="252028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474376"/>
              </p:ext>
            </p:extLst>
          </p:nvPr>
        </p:nvGraphicFramePr>
        <p:xfrm>
          <a:off x="793613" y="692696"/>
          <a:ext cx="25225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" name="Equation" r:id="rId3" imgW="1333440" imgH="457200" progId="Equation.DSMT4">
                  <p:embed/>
                </p:oleObj>
              </mc:Choice>
              <mc:Fallback>
                <p:oleObj name="Equation" r:id="rId3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613" y="692696"/>
                        <a:ext cx="25225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722155"/>
              </p:ext>
            </p:extLst>
          </p:nvPr>
        </p:nvGraphicFramePr>
        <p:xfrm>
          <a:off x="3589263" y="693738"/>
          <a:ext cx="1774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" name="Equation" r:id="rId5" imgW="939600" imgH="457200" progId="Equation.DSMT4">
                  <p:embed/>
                </p:oleObj>
              </mc:Choice>
              <mc:Fallback>
                <p:oleObj name="Equation" r:id="rId5" imgW="939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263" y="693738"/>
                        <a:ext cx="1774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0152" y="817548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7784" y="548680"/>
            <a:ext cx="720080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27115"/>
              </p:ext>
            </p:extLst>
          </p:nvPr>
        </p:nvGraphicFramePr>
        <p:xfrm>
          <a:off x="971600" y="3789363"/>
          <a:ext cx="3260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" name="Equation" r:id="rId7" imgW="1726920" imgH="457200" progId="Equation.DSMT4">
                  <p:embed/>
                </p:oleObj>
              </mc:Choice>
              <mc:Fallback>
                <p:oleObj name="Equation" r:id="rId7" imgW="172692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89363"/>
                        <a:ext cx="3260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4837523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quy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đồng mẫu số các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rút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gọn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dạng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 giản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 số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869406"/>
              </p:ext>
            </p:extLst>
          </p:nvPr>
        </p:nvGraphicFramePr>
        <p:xfrm>
          <a:off x="1227921" y="1844824"/>
          <a:ext cx="208823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" name="Equation" r:id="rId9" imgW="1104840" imgH="457200" progId="Equation.DSMT4">
                  <p:embed/>
                </p:oleObj>
              </mc:Choice>
              <mc:Fallback>
                <p:oleObj name="Equation" r:id="rId9" imgW="1104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27921" y="1844824"/>
                        <a:ext cx="208823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19721"/>
              </p:ext>
            </p:extLst>
          </p:nvPr>
        </p:nvGraphicFramePr>
        <p:xfrm>
          <a:off x="1472084" y="2924944"/>
          <a:ext cx="1875780" cy="74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" name="Equation" r:id="rId11" imgW="1155600" imgH="457200" progId="Equation.DSMT4">
                  <p:embed/>
                </p:oleObj>
              </mc:Choice>
              <mc:Fallback>
                <p:oleObj name="Equation" r:id="rId11" imgW="1155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2084" y="2924944"/>
                        <a:ext cx="1875780" cy="742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2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687</TotalTime>
  <Words>673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</vt:lpstr>
      <vt:lpstr>Equation</vt:lpstr>
      <vt:lpstr>MathType 6.0 Equation</vt:lpstr>
      <vt:lpstr>Tiết 9. Quy đồng mẫu nhiều phân số So sánh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9. Quy đồng mẫu nhiều phân số So sánh phân số</dc:title>
  <dc:creator>Administrator</dc:creator>
  <cp:lastModifiedBy>abc</cp:lastModifiedBy>
  <cp:revision>162</cp:revision>
  <dcterms:created xsi:type="dcterms:W3CDTF">2020-04-06T03:16:53Z</dcterms:created>
  <dcterms:modified xsi:type="dcterms:W3CDTF">2020-04-15T13:45:21Z</dcterms:modified>
</cp:coreProperties>
</file>